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1" r:id="rId4"/>
    <p:sldId id="260" r:id="rId5"/>
    <p:sldId id="259" r:id="rId6"/>
    <p:sldId id="258" r:id="rId7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126" y="3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0E960D5-FE55-0888-DB99-585A2C5C4C0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A8A65E6B-3673-FDEB-A629-EA7C272393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BB0AAFD-3CB1-E711-82E2-56012DABC7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14FEB6-F87E-4BF5-B81D-D3EC567CB5FB}" type="datetimeFigureOut">
              <a:rPr lang="nl-NL" smtClean="0"/>
              <a:t>25-8-2023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C3E00F91-1BFC-8A19-5D07-570ABE10EF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AC572678-0812-868A-C2CC-9019E4EA7A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00147-9B4E-4193-8F47-8935CC498F2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272337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9BF8919-13A8-C6C2-2247-6801E2520B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2A5E971C-6E40-939B-CA44-E9370C6C6D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434B8D10-BE57-6FA9-FBBD-0A80546EF1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14FEB6-F87E-4BF5-B81D-D3EC567CB5FB}" type="datetimeFigureOut">
              <a:rPr lang="nl-NL" smtClean="0"/>
              <a:t>25-8-2023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381CA00-FA87-DC4D-2912-5C820EF8E6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39FCCEE1-F815-B6E2-E07F-64C550AB65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00147-9B4E-4193-8F47-8935CC498F2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543659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714ED309-01CC-98F8-CCD8-84EEE6EC075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95EEBEAE-7C8C-A1B9-0016-2977383685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978C10E-9462-2C0D-5912-E52661A69F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14FEB6-F87E-4BF5-B81D-D3EC567CB5FB}" type="datetimeFigureOut">
              <a:rPr lang="nl-NL" smtClean="0"/>
              <a:t>25-8-2023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63D2A9ED-CB44-9F78-62F6-FAA2738A39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293204F-4324-71FC-3659-28078F62D8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00147-9B4E-4193-8F47-8935CC498F2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124130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F6AFEF1-74AA-3E32-F5D9-8D20635880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7707530-5B16-81FD-DD82-3D843B83B9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F20C1FF-0580-E482-5487-6847ED3A3E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14FEB6-F87E-4BF5-B81D-D3EC567CB5FB}" type="datetimeFigureOut">
              <a:rPr lang="nl-NL" smtClean="0"/>
              <a:t>25-8-2023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2AAD560-894B-5AEE-3BE0-11A7D84297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CCE2842C-F806-0A58-D964-83DA711891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00147-9B4E-4193-8F47-8935CC498F2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503110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119E847-C385-F4B4-F55D-CC5DD6D49B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6614B5F8-BC47-998E-62D2-7677ABA6BC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0485F0A-FBEF-ED3E-37C6-410E894712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14FEB6-F87E-4BF5-B81D-D3EC567CB5FB}" type="datetimeFigureOut">
              <a:rPr lang="nl-NL" smtClean="0"/>
              <a:t>25-8-2023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64F2360E-1563-B9DE-6E43-D10128F9C3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AC3E67CF-E6E3-918C-DE82-8A4F85F1FD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00147-9B4E-4193-8F47-8935CC498F2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060666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BC9DC57-7198-FA55-813D-31914EF9F8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E5AFF71-5855-2881-E097-950FBF25867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A03A6970-10C5-7F26-F4E2-6DF26060E4B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A6E16812-1D46-158D-A208-4EA2D0908B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14FEB6-F87E-4BF5-B81D-D3EC567CB5FB}" type="datetimeFigureOut">
              <a:rPr lang="nl-NL" smtClean="0"/>
              <a:t>25-8-2023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FA369FF4-987C-6A52-F4A1-9A91C745F3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A9F0B232-A01F-28D3-0CD2-E2923D09CB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00147-9B4E-4193-8F47-8935CC498F2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826291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A124053-18CB-7BEB-1AFC-9EDB2B6F10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74FAC56E-1083-EC5F-7F7A-BE306EBD78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CDA5D404-C29B-A50A-859D-360CDC8552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52FE64C0-0BA1-26D3-2C0A-C265A726E8F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348ECAB1-1A2A-CD7D-9883-FCE18EBDF3A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CC694A2B-B4A7-FF33-7431-43BC13F474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14FEB6-F87E-4BF5-B81D-D3EC567CB5FB}" type="datetimeFigureOut">
              <a:rPr lang="nl-NL" smtClean="0"/>
              <a:t>25-8-2023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FEA502EB-A8D9-2FBA-CFC8-87B0305445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2F74AE3A-DFE4-1F5D-E447-4D514750EC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00147-9B4E-4193-8F47-8935CC498F2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601208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E4D0453-0B9D-7CDF-EDE2-DD7019FE76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39156AD3-F819-0769-E4F7-E0BDEA1669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14FEB6-F87E-4BF5-B81D-D3EC567CB5FB}" type="datetimeFigureOut">
              <a:rPr lang="nl-NL" smtClean="0"/>
              <a:t>25-8-2023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B9519494-0465-A3D0-33A8-CE5416471F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211DE3B7-3FA5-BAE7-B079-30BBA7FB1B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00147-9B4E-4193-8F47-8935CC498F2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672987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0372757A-BDA9-08B0-C065-520EC89E47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14FEB6-F87E-4BF5-B81D-D3EC567CB5FB}" type="datetimeFigureOut">
              <a:rPr lang="nl-NL" smtClean="0"/>
              <a:t>25-8-2023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05F3E5D4-E7A4-FCAF-55E2-F87850FBCC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9AC337DC-50B5-B7C3-F2CD-0039100D54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00147-9B4E-4193-8F47-8935CC498F2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816911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8B1A6F4-C518-D7AD-59AE-99D1745171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3BC9D2C-FD07-0972-B82A-A8716D63BE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B58FD411-8949-9A56-B08C-276B6E2707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CE969FE7-0905-2A5A-F285-F2E0741F83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14FEB6-F87E-4BF5-B81D-D3EC567CB5FB}" type="datetimeFigureOut">
              <a:rPr lang="nl-NL" smtClean="0"/>
              <a:t>25-8-2023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A9F00B95-ECCE-F59C-1596-C50FB1F42E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EC2BCFBF-F17E-1532-EA74-CB478AB192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00147-9B4E-4193-8F47-8935CC498F2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525030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E155D83-B1CC-9FD0-526F-C35CB5FCB5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9D6541BC-D28A-BDEE-EB32-0BE04D73D83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79156B8A-30C5-6252-9C32-37862A4D41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C8AC7DCF-51CE-0A9C-1A99-8B242D53D9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14FEB6-F87E-4BF5-B81D-D3EC567CB5FB}" type="datetimeFigureOut">
              <a:rPr lang="nl-NL" smtClean="0"/>
              <a:t>25-8-2023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D2231DDF-71D7-088E-8586-D5AA0BB25D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3EC6808C-73A2-2005-67DF-1481078FA7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00147-9B4E-4193-8F47-8935CC498F2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111656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AC1DC146-E5E3-7212-88BC-FA18EA99D7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A41BCBD7-0949-62DE-5807-6CD6A47735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2EE1135-3D4F-580B-DB68-2E53FAE80E2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14FEB6-F87E-4BF5-B81D-D3EC567CB5FB}" type="datetimeFigureOut">
              <a:rPr lang="nl-NL" smtClean="0"/>
              <a:t>25-8-2023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D7A6151B-2708-7680-7EF0-A6B5081239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549EA217-76A4-03C4-D0C9-95AF3149FD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700147-9B4E-4193-8F47-8935CC498F2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676526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kleding, tekst, Menselijk gezicht, persoon&#10;&#10;Automatisch gegenereerde beschrijving">
            <a:extLst>
              <a:ext uri="{FF2B5EF4-FFF2-40B4-BE49-F238E27FC236}">
                <a16:creationId xmlns:a16="http://schemas.microsoft.com/office/drawing/2014/main" id="{C4F75CEC-6F4A-84A4-C439-D8706DE290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22698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tekst, kleding, Menselijk gezicht, persoon&#10;&#10;Automatisch gegenereerde beschrijving">
            <a:extLst>
              <a:ext uri="{FF2B5EF4-FFF2-40B4-BE49-F238E27FC236}">
                <a16:creationId xmlns:a16="http://schemas.microsoft.com/office/drawing/2014/main" id="{F8B11312-7F4E-E70A-01A1-D0648FA7B8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5621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tekst, kleding, Menselijk gezicht, persoon&#10;&#10;Automatisch gegenereerde beschrijving">
            <a:extLst>
              <a:ext uri="{FF2B5EF4-FFF2-40B4-BE49-F238E27FC236}">
                <a16:creationId xmlns:a16="http://schemas.microsoft.com/office/drawing/2014/main" id="{D9294094-A9EB-B10E-AA49-E8FC60F93E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67547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tekst, kleding, Menselijk gezicht, persoon&#10;&#10;Automatisch gegenereerde beschrijving">
            <a:extLst>
              <a:ext uri="{FF2B5EF4-FFF2-40B4-BE49-F238E27FC236}">
                <a16:creationId xmlns:a16="http://schemas.microsoft.com/office/drawing/2014/main" id="{B376C0B4-80BE-2D11-19F2-9888CD2F5D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65293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tekst, kleding, Menselijk gezicht, persoon&#10;&#10;Automatisch gegenereerde beschrijving">
            <a:extLst>
              <a:ext uri="{FF2B5EF4-FFF2-40B4-BE49-F238E27FC236}">
                <a16:creationId xmlns:a16="http://schemas.microsoft.com/office/drawing/2014/main" id="{C3FDD050-94FE-3CFC-BA97-D077BB0C2C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37628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tekst, kleding, Menselijk gezicht, persoon&#10;&#10;Automatisch gegenereerde beschrijving">
            <a:extLst>
              <a:ext uri="{FF2B5EF4-FFF2-40B4-BE49-F238E27FC236}">
                <a16:creationId xmlns:a16="http://schemas.microsoft.com/office/drawing/2014/main" id="{C7BDA3A6-6491-0144-A1C3-05CAE97844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6219080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0</Words>
  <Application>Microsoft Office PowerPoint</Application>
  <PresentationFormat>Breedbeeld</PresentationFormat>
  <Paragraphs>0</Paragraphs>
  <Slides>6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6</vt:i4>
      </vt:variant>
    </vt:vector>
  </HeadingPairs>
  <TitlesOfParts>
    <vt:vector size="10" baseType="lpstr">
      <vt:lpstr>Arial</vt:lpstr>
      <vt:lpstr>Calibri</vt:lpstr>
      <vt:lpstr>Calibri Light</vt:lpstr>
      <vt:lpstr>Kantoorthema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Arjen van Driel</dc:creator>
  <cp:lastModifiedBy>Arjen van Driel</cp:lastModifiedBy>
  <cp:revision>1</cp:revision>
  <dcterms:created xsi:type="dcterms:W3CDTF">2023-08-25T13:05:27Z</dcterms:created>
  <dcterms:modified xsi:type="dcterms:W3CDTF">2023-08-25T13:08:18Z</dcterms:modified>
</cp:coreProperties>
</file>