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33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57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8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03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46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59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98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50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70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9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EE7FB-B153-48C6-BC6C-B95BC80CC2C4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AD25-B296-4CDF-830C-F7B877422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13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355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648439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Aangepast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Joost Alkemade</dc:creator>
  <cp:lastModifiedBy>EM</cp:lastModifiedBy>
  <cp:revision>2</cp:revision>
  <dcterms:created xsi:type="dcterms:W3CDTF">2016-05-13T11:53:48Z</dcterms:created>
  <dcterms:modified xsi:type="dcterms:W3CDTF">2016-05-19T08:40:44Z</dcterms:modified>
</cp:coreProperties>
</file>