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632" y="-1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57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83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03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4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59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98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5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7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81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70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9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E7FB-B153-48C6-BC6C-B95BC80CC2C4}" type="datetimeFigureOut">
              <a:rPr lang="nl-NL" smtClean="0"/>
              <a:t>01-12-16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1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2558-slide-wachtkamers-verzekeringscampagne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2558-slide-wachtkamers-verzekeringscampagn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2558-slide-wachtkamers-verzekeringscampagne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4n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22558-slide-wachtkamers-verzekeringscampagne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0</Words>
  <Application>Microsoft Macintosh PowerPoint</Application>
  <PresentationFormat>Aangepast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Alkemade</dc:creator>
  <cp:lastModifiedBy>Johan Post</cp:lastModifiedBy>
  <cp:revision>9</cp:revision>
  <dcterms:created xsi:type="dcterms:W3CDTF">2016-05-13T11:53:48Z</dcterms:created>
  <dcterms:modified xsi:type="dcterms:W3CDTF">2016-12-01T13:18:32Z</dcterms:modified>
</cp:coreProperties>
</file>