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60" y="-9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73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2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87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88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48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46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74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51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76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63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2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D6EA-C734-423C-B73E-26B9588FB808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9ED0-1E90-492A-AE35-69B131ED9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55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OL\Desktop\KNMT\powerpoint peti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931"/>
            <a:ext cx="9217024" cy="69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OL\Desktop\KNMT\powerpoint petiti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Company>NMT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IOL</dc:creator>
  <cp:lastModifiedBy>IOL</cp:lastModifiedBy>
  <cp:revision>2</cp:revision>
  <dcterms:created xsi:type="dcterms:W3CDTF">2018-09-11T07:12:21Z</dcterms:created>
  <dcterms:modified xsi:type="dcterms:W3CDTF">2018-09-11T07:46:14Z</dcterms:modified>
</cp:coreProperties>
</file>